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2" r:id="rId5"/>
    <p:sldId id="261" r:id="rId6"/>
    <p:sldId id="258" r:id="rId7"/>
    <p:sldId id="260" r:id="rId8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5BE-116F-484D-AF4C-BDD9928E049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ADF-0C2F-49B4-8DFE-9A134493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09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5BE-116F-484D-AF4C-BDD9928E049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ADF-0C2F-49B4-8DFE-9A134493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217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5BE-116F-484D-AF4C-BDD9928E049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ADF-0C2F-49B4-8DFE-9A134493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7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5BE-116F-484D-AF4C-BDD9928E049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ADF-0C2F-49B4-8DFE-9A134493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83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5BE-116F-484D-AF4C-BDD9928E049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ADF-0C2F-49B4-8DFE-9A134493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77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5BE-116F-484D-AF4C-BDD9928E049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ADF-0C2F-49B4-8DFE-9A134493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5BE-116F-484D-AF4C-BDD9928E049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ADF-0C2F-49B4-8DFE-9A134493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0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5BE-116F-484D-AF4C-BDD9928E049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ADF-0C2F-49B4-8DFE-9A134493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0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5BE-116F-484D-AF4C-BDD9928E049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ADF-0C2F-49B4-8DFE-9A134493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24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5BE-116F-484D-AF4C-BDD9928E049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ADF-0C2F-49B4-8DFE-9A134493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51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EC5BE-116F-484D-AF4C-BDD9928E049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EBADF-0C2F-49B4-8DFE-9A134493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4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EC5BE-116F-484D-AF4C-BDD9928E0499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EBADF-0C2F-49B4-8DFE-9A1344937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1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oftybee.org/DocumentCenter/View/4073/FY24-Final-Budge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oftybee.org/DocumentCenter/View/4073/FY24-Final-Budge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oftybee.org/DocumentCenter/View/4073/FY24-Final-Budget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tyoftybee.org/DocumentCenter/View/4073/FY24-Final-Budge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ov.georgia.gov/document/signed-legislation/hb-591pdf/downloa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r26us80project-gdot.hub.arcgis.com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vannahnow.com/story/news/2018/08/14/georgia-sues-to-recover-costs-for-defunct-well-on-tybee/11046364007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postandcourier.com/news/a-complex-threat-touches-southern-sc-coast-underground-saltwater/article_93d719d6-b1a6-11eb-8acd-e7bb17428ace.html" TargetMode="External"/><Relationship Id="rId5" Type="http://schemas.openxmlformats.org/officeDocument/2006/relationships/hyperlink" Target="https://hhpsd.com/hilton-head-psd-loses-another-well-to-saltwater-intrusion-2" TargetMode="External"/><Relationship Id="rId4" Type="http://schemas.openxmlformats.org/officeDocument/2006/relationships/hyperlink" Target="https://www.wjcl.com/article/future-of-tybee-island-well-project-in-jeopardy/85593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1BC096-DC4D-F002-7731-F32FBB1B7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04" y="0"/>
            <a:ext cx="8753749" cy="63100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DC12B5-E3B6-F66D-D7C3-C2DC2E802809}"/>
              </a:ext>
            </a:extLst>
          </p:cNvPr>
          <p:cNvSpPr txBox="1"/>
          <p:nvPr/>
        </p:nvSpPr>
        <p:spPr>
          <a:xfrm>
            <a:off x="808822" y="6310051"/>
            <a:ext cx="822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https://www.cityoftybee.org/DocumentCenter/View/4073/FY24-Final-Budget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26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9E05A4-339E-2D73-DB6F-9AE1DC6DE1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894"/>
            <a:ext cx="9144000" cy="6262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E11517-0651-4FE1-2287-1A80406168C3}"/>
              </a:ext>
            </a:extLst>
          </p:cNvPr>
          <p:cNvSpPr txBox="1"/>
          <p:nvPr/>
        </p:nvSpPr>
        <p:spPr>
          <a:xfrm>
            <a:off x="808822" y="6310051"/>
            <a:ext cx="822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https://www.cityoftybee.org/DocumentCenter/View/4073/FY24-Final-Budget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310688-10BC-5BAE-7C76-804DA54608E4}"/>
              </a:ext>
            </a:extLst>
          </p:cNvPr>
          <p:cNvSpPr txBox="1"/>
          <p:nvPr/>
        </p:nvSpPr>
        <p:spPr>
          <a:xfrm>
            <a:off x="1856932" y="1086929"/>
            <a:ext cx="306237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Grants/SPLOST/Bonds/Loans?</a:t>
            </a:r>
          </a:p>
          <a:p>
            <a:r>
              <a:rPr lang="en-US" b="1" dirty="0"/>
              <a:t>We need to prepare for these expenses.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65709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F719E8-9CF8-B35A-932C-7AD22085B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" y="0"/>
            <a:ext cx="9123323" cy="63749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327FF6-1745-BF6C-11A5-779E18427093}"/>
              </a:ext>
            </a:extLst>
          </p:cNvPr>
          <p:cNvSpPr txBox="1"/>
          <p:nvPr/>
        </p:nvSpPr>
        <p:spPr>
          <a:xfrm>
            <a:off x="808822" y="6310051"/>
            <a:ext cx="822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https://www.cityoftybee.org/DocumentCenter/View/4073/FY24-Final-Budget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66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9E281F-A461-790D-C05C-DBCD952B2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237"/>
            <a:ext cx="9144000" cy="63019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E04034-B716-4EF9-814E-404AA7834EFE}"/>
              </a:ext>
            </a:extLst>
          </p:cNvPr>
          <p:cNvSpPr txBox="1"/>
          <p:nvPr/>
        </p:nvSpPr>
        <p:spPr>
          <a:xfrm>
            <a:off x="808822" y="6310051"/>
            <a:ext cx="822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https://www.cityoftybee.org/DocumentCenter/View/4073/FY24-Final-Budget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93E0E3-8F37-BEFE-F183-6A028252D8C4}"/>
              </a:ext>
            </a:extLst>
          </p:cNvPr>
          <p:cNvSpPr txBox="1"/>
          <p:nvPr/>
        </p:nvSpPr>
        <p:spPr>
          <a:xfrm>
            <a:off x="465826" y="1449237"/>
            <a:ext cx="5244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/>
              </a:rPr>
              <a:t>https://gov.georgia.gov/document/signed-legislation/hb-591pdf/download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85546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9C3167-2072-6B55-5F6E-5EF4FBB94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20" y="0"/>
            <a:ext cx="4973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75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665F8F-4658-3DDF-340F-EA2F7D968D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802" y="0"/>
            <a:ext cx="6030396" cy="63749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AEDE3B-01EF-AFFD-E4F4-B02B7D3364F3}"/>
              </a:ext>
            </a:extLst>
          </p:cNvPr>
          <p:cNvSpPr txBox="1"/>
          <p:nvPr/>
        </p:nvSpPr>
        <p:spPr>
          <a:xfrm>
            <a:off x="2286000" y="627140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https://sr26us80project-gdot.hub.arcgis.com/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5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5ACB9C-DAFB-97BD-A1A4-24F824B45B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6" y="94891"/>
            <a:ext cx="524784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D8AD0D-E541-95D9-E2D4-2F89F0A3E212}"/>
              </a:ext>
            </a:extLst>
          </p:cNvPr>
          <p:cNvSpPr txBox="1"/>
          <p:nvPr/>
        </p:nvSpPr>
        <p:spPr>
          <a:xfrm>
            <a:off x="5876081" y="508962"/>
            <a:ext cx="31212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https://www.savannahnow.com/story/news/2018/08/14/georgia-sues-to-recover-costs-for-defunct-well-on-tybee/11046364007/</a:t>
            </a:r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C9BCE6-F3B3-7ED6-E27D-5062D2C2B87A}"/>
              </a:ext>
            </a:extLst>
          </p:cNvPr>
          <p:cNvSpPr txBox="1"/>
          <p:nvPr/>
        </p:nvSpPr>
        <p:spPr>
          <a:xfrm>
            <a:off x="6072996" y="1656272"/>
            <a:ext cx="27690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/>
              </a:rPr>
              <a:t>https://www.wjcl.com/article/future-of-tybee-island-well-project-in-jeopardy/8559315#</a:t>
            </a:r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261EA6-0CF1-CD10-D510-F9E8C752587A}"/>
              </a:ext>
            </a:extLst>
          </p:cNvPr>
          <p:cNvSpPr txBox="1"/>
          <p:nvPr/>
        </p:nvSpPr>
        <p:spPr>
          <a:xfrm>
            <a:off x="6072996" y="2510287"/>
            <a:ext cx="26396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5"/>
              </a:rPr>
              <a:t>https://hhpsd.com/hilton-head-psd-loses-another-well-to-saltwater-intrusion-2</a:t>
            </a:r>
            <a:endParaRPr lang="en-US" sz="1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ED00B0-206B-1D92-6C35-FBDD62462454}"/>
              </a:ext>
            </a:extLst>
          </p:cNvPr>
          <p:cNvSpPr txBox="1"/>
          <p:nvPr/>
        </p:nvSpPr>
        <p:spPr>
          <a:xfrm>
            <a:off x="6280030" y="3183147"/>
            <a:ext cx="22357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6"/>
              </a:rPr>
              <a:t>https://www.postandcourier.com/news/a-complex-threat-touches-southern-sc-coast-underground-saltwater/article_93d719d6-b1a6-11eb-8acd-e7bb17428ace.html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76768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</TotalTime>
  <Words>157</Words>
  <Application>Microsoft Office PowerPoint</Application>
  <PresentationFormat>Letter Paper (8.5x11 in)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Anthony Ploughe</dc:creator>
  <cp:lastModifiedBy>Anthony Ploughe</cp:lastModifiedBy>
  <cp:revision>1</cp:revision>
  <dcterms:created xsi:type="dcterms:W3CDTF">2023-11-01T15:47:42Z</dcterms:created>
  <dcterms:modified xsi:type="dcterms:W3CDTF">2023-11-01T16:06:14Z</dcterms:modified>
</cp:coreProperties>
</file>